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49" y="2638044"/>
            <a:ext cx="10544175" cy="376275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945-41D9-4C30-BA70-10FFABA66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Selecting Fryers for Market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7DF66-51BA-4E8B-9B6D-7454DF020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t, indoor, mammal, animal&#10;&#10;Description automatically generated">
            <a:extLst>
              <a:ext uri="{FF2B5EF4-FFF2-40B4-BE49-F238E27FC236}">
                <a16:creationId xmlns:a16="http://schemas.microsoft.com/office/drawing/2014/main" id="{093E266A-BD7F-47C5-B8B4-D398A5CF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98" y="138645"/>
            <a:ext cx="8449204" cy="2987398"/>
          </a:xfrm>
          <a:prstGeom prst="rect">
            <a:avLst/>
          </a:prstGeom>
        </p:spPr>
      </p:pic>
      <p:pic>
        <p:nvPicPr>
          <p:cNvPr id="19" name="Picture 18" descr="A white cat with its mouth open&#10;&#10;Description automatically generated">
            <a:extLst>
              <a:ext uri="{FF2B5EF4-FFF2-40B4-BE49-F238E27FC236}">
                <a16:creationId xmlns:a16="http://schemas.microsoft.com/office/drawing/2014/main" id="{E784FE65-18B4-44F0-9C39-A23D20B1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98" y="3731958"/>
            <a:ext cx="8449204" cy="28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D5F85F-F723-4057-8B73-06B40F33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80" y="0"/>
            <a:ext cx="8873928" cy="3079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A9424-0015-4FE3-A7E9-2B49AD4A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90" y="3167858"/>
            <a:ext cx="8122020" cy="36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4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A3D30-500B-43DE-9AC8-1A8CB4D5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30" y="91508"/>
            <a:ext cx="9259940" cy="3424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66560-F369-4778-A196-30E925D2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48" y="3607859"/>
            <a:ext cx="9661981" cy="32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CA104E-7986-4CB4-9227-AD4C1EBD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2" y="41810"/>
            <a:ext cx="7094717" cy="3393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8C332-8B3A-4FC9-95FC-9914DCC1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6" y="3541445"/>
            <a:ext cx="7549150" cy="3274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2E15E-1A59-4C4C-9620-F00459E6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29" y="681231"/>
            <a:ext cx="4102145" cy="54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03D34-E7D6-4DD0-9F33-C7959167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561" y="2153412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dirty="0"/>
              <a:t>Meat 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5FE-6532-41B4-9259-7C1A8F3B3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3143249"/>
            <a:ext cx="5400675" cy="352425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Age: under 10 weeks</a:t>
            </a:r>
          </a:p>
          <a:p>
            <a:r>
              <a:rPr lang="en-US" sz="3000" dirty="0"/>
              <a:t>Weight: 3.5-5.5 lbs.</a:t>
            </a:r>
          </a:p>
          <a:p>
            <a:r>
              <a:rPr lang="en-US" sz="3000" dirty="0"/>
              <a:t>Judging Criteria: </a:t>
            </a:r>
          </a:p>
          <a:p>
            <a:pPr lvl="1"/>
            <a:r>
              <a:rPr lang="en-US" sz="3000" dirty="0"/>
              <a:t>meat type: 40 points</a:t>
            </a:r>
          </a:p>
          <a:p>
            <a:pPr lvl="1"/>
            <a:r>
              <a:rPr lang="en-US" sz="3000" dirty="0"/>
              <a:t>flesh condition: 30 points</a:t>
            </a:r>
          </a:p>
          <a:p>
            <a:pPr lvl="1"/>
            <a:r>
              <a:rPr lang="en-US" sz="3000" dirty="0"/>
              <a:t>uniformity: 20 points</a:t>
            </a:r>
          </a:p>
          <a:p>
            <a:pPr lvl="1"/>
            <a:r>
              <a:rPr lang="en-US" sz="3000" dirty="0"/>
              <a:t>fur: 10 points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08EC70-AE24-4CB0-8FCC-BA822571D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143250"/>
            <a:ext cx="5957316" cy="3524250"/>
          </a:xfrm>
        </p:spPr>
        <p:txBody>
          <a:bodyPr>
            <a:noAutofit/>
          </a:bodyPr>
          <a:lstStyle/>
          <a:p>
            <a:r>
              <a:rPr lang="en-US" sz="2800" dirty="0"/>
              <a:t>Age: under 10 weeks</a:t>
            </a:r>
          </a:p>
          <a:p>
            <a:r>
              <a:rPr lang="en-US" sz="2800" dirty="0"/>
              <a:t>Weight: 3.3-5.5 each lbs.</a:t>
            </a:r>
          </a:p>
          <a:p>
            <a:r>
              <a:rPr lang="en-US" sz="2800" dirty="0"/>
              <a:t>Judging Criteria</a:t>
            </a:r>
          </a:p>
          <a:p>
            <a:pPr lvl="1"/>
            <a:r>
              <a:rPr lang="en-US" sz="2800" dirty="0"/>
              <a:t>meat type: 45</a:t>
            </a:r>
          </a:p>
          <a:p>
            <a:pPr lvl="1"/>
            <a:r>
              <a:rPr lang="en-US" sz="2800" dirty="0"/>
              <a:t>flesh condition: 35</a:t>
            </a:r>
          </a:p>
          <a:p>
            <a:pPr lvl="1"/>
            <a:r>
              <a:rPr lang="en-US" sz="2800" dirty="0"/>
              <a:t>fur: 20</a:t>
            </a:r>
          </a:p>
          <a:p>
            <a:pPr marL="228600" lvl="1" indent="0">
              <a:buNone/>
            </a:pP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945B1-7B96-4C0B-9812-E40DAAE10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Single Fryer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F39B2-4E4D-4EA6-9989-0F6A49A8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What’s the Project?</a:t>
            </a:r>
          </a:p>
        </p:txBody>
      </p:sp>
    </p:spTree>
    <p:extLst>
      <p:ext uri="{BB962C8B-B14F-4D97-AF65-F5344CB8AC3E}">
        <p14:creationId xmlns:p14="http://schemas.microsoft.com/office/powerpoint/2010/main" val="198628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7D9C-1FBF-4127-BB2A-2D9297B6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FB05-23AD-4158-99EC-AAD00580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2638044"/>
            <a:ext cx="10791825" cy="39246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Get the best foundation stock you can</a:t>
            </a:r>
          </a:p>
          <a:p>
            <a:pPr lvl="1"/>
            <a:r>
              <a:rPr lang="en-US" dirty="0"/>
              <a:t>invest in a buck</a:t>
            </a:r>
          </a:p>
          <a:p>
            <a:r>
              <a:rPr lang="en-US" dirty="0"/>
              <a:t>Complement faults</a:t>
            </a:r>
          </a:p>
          <a:p>
            <a:r>
              <a:rPr lang="en-US" dirty="0"/>
              <a:t>Quality feed makes a difference</a:t>
            </a:r>
          </a:p>
          <a:p>
            <a:pPr lvl="1"/>
            <a:r>
              <a:rPr lang="en-US" dirty="0"/>
              <a:t>17-18%</a:t>
            </a:r>
          </a:p>
          <a:p>
            <a:r>
              <a:rPr lang="en-US" dirty="0"/>
              <a:t>Good sanitation and ventilation are super important</a:t>
            </a:r>
          </a:p>
          <a:p>
            <a:r>
              <a:rPr lang="en-US" dirty="0"/>
              <a:t>Give them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6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B0DA-D1A3-41E3-AE38-4D0F0789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Fryers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0FFC-EE05-4AB2-9F05-FC229B15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2638044"/>
            <a:ext cx="8922639" cy="3619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Breed more than one doe</a:t>
            </a:r>
          </a:p>
          <a:p>
            <a:r>
              <a:rPr lang="en-US" dirty="0"/>
              <a:t>Keep litters to 6 if possible</a:t>
            </a:r>
          </a:p>
          <a:p>
            <a:r>
              <a:rPr lang="en-US" dirty="0"/>
              <a:t>Constant fresh feed and water</a:t>
            </a:r>
          </a:p>
          <a:p>
            <a:r>
              <a:rPr lang="en-US" dirty="0"/>
              <a:t>Separate from doe at 5-6 weeks</a:t>
            </a:r>
          </a:p>
          <a:p>
            <a:r>
              <a:rPr lang="en-US" dirty="0"/>
              <a:t>Track weight</a:t>
            </a:r>
          </a:p>
          <a:p>
            <a:pPr lvl="1"/>
            <a:r>
              <a:rPr lang="en-US" dirty="0"/>
              <a:t>Feed grass hay to hold weight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2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016AC9-4840-42F3-B4C2-0298CD0F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ammal, indoor, animal, sitting&#10;&#10;Description automatically generated">
            <a:extLst>
              <a:ext uri="{FF2B5EF4-FFF2-40B4-BE49-F238E27FC236}">
                <a16:creationId xmlns:a16="http://schemas.microsoft.com/office/drawing/2014/main" id="{733562CE-C277-48DF-AFE5-37C82669C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717" y="1271016"/>
            <a:ext cx="6462411" cy="431596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865FF8A-8166-4DBE-B090-46453725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3FBA3-74F0-4D36-A6A1-7EC8F740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Posing</a:t>
            </a:r>
          </a:p>
        </p:txBody>
      </p:sp>
    </p:spTree>
    <p:extLst>
      <p:ext uri="{BB962C8B-B14F-4D97-AF65-F5344CB8AC3E}">
        <p14:creationId xmlns:p14="http://schemas.microsoft.com/office/powerpoint/2010/main" val="275413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433A8-A732-4D76-90A9-ED828004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Top View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B413B7BE-BA9F-4FFB-B875-E30F816A4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24" b="18380"/>
          <a:stretch/>
        </p:blipFill>
        <p:spPr>
          <a:xfrm>
            <a:off x="5698727" y="63673"/>
            <a:ext cx="5232400" cy="6730654"/>
          </a:xfrm>
        </p:spPr>
      </p:pic>
    </p:spTree>
    <p:extLst>
      <p:ext uri="{BB962C8B-B14F-4D97-AF65-F5344CB8AC3E}">
        <p14:creationId xmlns:p14="http://schemas.microsoft.com/office/powerpoint/2010/main" val="41536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BDFF-1A85-48BF-8857-F12CFB2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4640"/>
            <a:ext cx="4580128" cy="1188720"/>
          </a:xfrm>
        </p:spPr>
        <p:txBody>
          <a:bodyPr/>
          <a:lstStyle/>
          <a:p>
            <a:r>
              <a:rPr lang="en-US" dirty="0"/>
              <a:t>Topline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F21E02-B030-495F-8F4E-B95E42BA6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65" b="19365"/>
          <a:stretch/>
        </p:blipFill>
        <p:spPr>
          <a:xfrm>
            <a:off x="6347460" y="165672"/>
            <a:ext cx="5173980" cy="6526655"/>
          </a:xfrm>
        </p:spPr>
      </p:pic>
    </p:spTree>
    <p:extLst>
      <p:ext uri="{BB962C8B-B14F-4D97-AF65-F5344CB8AC3E}">
        <p14:creationId xmlns:p14="http://schemas.microsoft.com/office/powerpoint/2010/main" val="56165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F4F6ED1-0A91-4619-B649-9AFB59E9D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1B202-D3EC-4D6C-AD67-846B697B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More Topline examples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D665CA-8093-4E40-94C5-EF207101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11" y="650240"/>
            <a:ext cx="4243834" cy="2896415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FD6C1D-06D4-497E-9067-A91FA680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78" y="532585"/>
            <a:ext cx="3773831" cy="2896415"/>
          </a:xfrm>
          <a:prstGeom prst="rect">
            <a:avLst/>
          </a:prstGeom>
        </p:spPr>
      </p:pic>
      <p:pic>
        <p:nvPicPr>
          <p:cNvPr id="16" name="Content Placeholder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68904-25B8-4A66-A4E2-4AACBD75A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26594" y="650241"/>
            <a:ext cx="3773831" cy="2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A1C3-122C-4F89-A8BF-F4664BB7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440" y="2834640"/>
            <a:ext cx="4982464" cy="1188720"/>
          </a:xfrm>
        </p:spPr>
        <p:txBody>
          <a:bodyPr/>
          <a:lstStyle/>
          <a:p>
            <a:r>
              <a:rPr lang="en-US" dirty="0"/>
              <a:t>Hindquarters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C3948-CD3D-4687-ADC6-52D4F8ABD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77" b="19132"/>
          <a:stretch/>
        </p:blipFill>
        <p:spPr>
          <a:xfrm>
            <a:off x="514096" y="36740"/>
            <a:ext cx="5376545" cy="6784520"/>
          </a:xfrm>
        </p:spPr>
      </p:pic>
    </p:spTree>
    <p:extLst>
      <p:ext uri="{BB962C8B-B14F-4D97-AF65-F5344CB8AC3E}">
        <p14:creationId xmlns:p14="http://schemas.microsoft.com/office/powerpoint/2010/main" val="19174016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140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Selecting Fryers for Market Projects</vt:lpstr>
      <vt:lpstr>What’s the Project?</vt:lpstr>
      <vt:lpstr>The Basics</vt:lpstr>
      <vt:lpstr>Raising Fryers</vt:lpstr>
      <vt:lpstr>Posing</vt:lpstr>
      <vt:lpstr>Top View</vt:lpstr>
      <vt:lpstr>Topline</vt:lpstr>
      <vt:lpstr>More Topline examples</vt:lpstr>
      <vt:lpstr>Hindquarters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Fryers for Market Projects</dc:title>
  <dc:creator>Carly</dc:creator>
  <cp:lastModifiedBy>Carly</cp:lastModifiedBy>
  <cp:revision>7</cp:revision>
  <dcterms:created xsi:type="dcterms:W3CDTF">2020-02-09T14:53:04Z</dcterms:created>
  <dcterms:modified xsi:type="dcterms:W3CDTF">2020-03-15T01:30:43Z</dcterms:modified>
</cp:coreProperties>
</file>