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8" r:id="rId4"/>
    <p:sldId id="276" r:id="rId5"/>
    <p:sldId id="269" r:id="rId6"/>
    <p:sldId id="270" r:id="rId7"/>
    <p:sldId id="277" r:id="rId8"/>
    <p:sldId id="271" r:id="rId9"/>
    <p:sldId id="272" r:id="rId10"/>
    <p:sldId id="259" r:id="rId11"/>
    <p:sldId id="275" r:id="rId12"/>
    <p:sldId id="260" r:id="rId13"/>
    <p:sldId id="261" r:id="rId14"/>
    <p:sldId id="262" r:id="rId15"/>
    <p:sldId id="264" r:id="rId16"/>
    <p:sldId id="267" r:id="rId17"/>
    <p:sldId id="265" r:id="rId18"/>
    <p:sldId id="273" r:id="rId19"/>
    <p:sldId id="26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49" y="2638044"/>
            <a:ext cx="10544175" cy="376275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65945-41D9-4C30-BA70-10FFABA662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Selecting and Caring For Rabbits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77DF66-51BA-4E8B-9B6D-7454DF020E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67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016AC9-4840-42F3-B4C2-0298CD0F9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mammal, indoor, animal, sitting&#10;&#10;Description automatically generated">
            <a:extLst>
              <a:ext uri="{FF2B5EF4-FFF2-40B4-BE49-F238E27FC236}">
                <a16:creationId xmlns:a16="http://schemas.microsoft.com/office/drawing/2014/main" id="{733562CE-C277-48DF-AFE5-37C82669C2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717" y="1271016"/>
            <a:ext cx="6462411" cy="431596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865FF8A-8166-4DBE-B090-46453725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3FBA3-74F0-4D36-A6A1-7EC8F740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Posing</a:t>
            </a:r>
          </a:p>
        </p:txBody>
      </p:sp>
    </p:spTree>
    <p:extLst>
      <p:ext uri="{BB962C8B-B14F-4D97-AF65-F5344CB8AC3E}">
        <p14:creationId xmlns:p14="http://schemas.microsoft.com/office/powerpoint/2010/main" val="275413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016AC9-4840-42F3-B4C2-0298CD0F9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65FF8A-8166-4DBE-B090-464537253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3FBA3-74F0-4D36-A6A1-7EC8F740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700" dirty="0">
                <a:solidFill>
                  <a:srgbClr val="FFFFFF"/>
                </a:solidFill>
              </a:rPr>
              <a:t>Posing</a:t>
            </a:r>
          </a:p>
        </p:txBody>
      </p:sp>
      <p:pic>
        <p:nvPicPr>
          <p:cNvPr id="7" name="Content Placeholder 6" descr="A picture containing animal, cat, fence, mammal&#10;&#10;Description automatically generated">
            <a:extLst>
              <a:ext uri="{FF2B5EF4-FFF2-40B4-BE49-F238E27FC236}">
                <a16:creationId xmlns:a16="http://schemas.microsoft.com/office/drawing/2014/main" id="{ECAE5507-FEDF-4E4B-B635-45DE077B3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262" y="1093697"/>
            <a:ext cx="6227475" cy="4670606"/>
          </a:xfrm>
        </p:spPr>
      </p:pic>
    </p:spTree>
    <p:extLst>
      <p:ext uri="{BB962C8B-B14F-4D97-AF65-F5344CB8AC3E}">
        <p14:creationId xmlns:p14="http://schemas.microsoft.com/office/powerpoint/2010/main" val="225973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433A8-A732-4D76-90A9-ED828004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Top View</a:t>
            </a:r>
          </a:p>
        </p:txBody>
      </p:sp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B413B7BE-BA9F-4FFB-B875-E30F816A4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224" b="18380"/>
          <a:stretch/>
        </p:blipFill>
        <p:spPr>
          <a:xfrm>
            <a:off x="5698727" y="63673"/>
            <a:ext cx="5232400" cy="6730654"/>
          </a:xfrm>
        </p:spPr>
      </p:pic>
    </p:spTree>
    <p:extLst>
      <p:ext uri="{BB962C8B-B14F-4D97-AF65-F5344CB8AC3E}">
        <p14:creationId xmlns:p14="http://schemas.microsoft.com/office/powerpoint/2010/main" val="41536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CBDFF-1A85-48BF-8857-F12CFB26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4640"/>
            <a:ext cx="4580128" cy="1188720"/>
          </a:xfrm>
        </p:spPr>
        <p:txBody>
          <a:bodyPr/>
          <a:lstStyle/>
          <a:p>
            <a:r>
              <a:rPr lang="en-US" dirty="0"/>
              <a:t>Topline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F21E02-B030-495F-8F4E-B95E42BA6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365" b="19365"/>
          <a:stretch/>
        </p:blipFill>
        <p:spPr>
          <a:xfrm>
            <a:off x="6347460" y="165672"/>
            <a:ext cx="5173980" cy="6526655"/>
          </a:xfrm>
        </p:spPr>
      </p:pic>
    </p:spTree>
    <p:extLst>
      <p:ext uri="{BB962C8B-B14F-4D97-AF65-F5344CB8AC3E}">
        <p14:creationId xmlns:p14="http://schemas.microsoft.com/office/powerpoint/2010/main" val="56165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A1C3-122C-4F89-A8BF-F4664BB72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440" y="2834640"/>
            <a:ext cx="4982464" cy="1188720"/>
          </a:xfrm>
        </p:spPr>
        <p:txBody>
          <a:bodyPr/>
          <a:lstStyle/>
          <a:p>
            <a:r>
              <a:rPr lang="en-US" dirty="0"/>
              <a:t>Hindquarters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6C3948-CD3D-4687-ADC6-52D4F8ABD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77" b="19132"/>
          <a:stretch/>
        </p:blipFill>
        <p:spPr>
          <a:xfrm>
            <a:off x="514096" y="36740"/>
            <a:ext cx="5376545" cy="6784520"/>
          </a:xfrm>
        </p:spPr>
      </p:pic>
    </p:spTree>
    <p:extLst>
      <p:ext uri="{BB962C8B-B14F-4D97-AF65-F5344CB8AC3E}">
        <p14:creationId xmlns:p14="http://schemas.microsoft.com/office/powerpoint/2010/main" val="191740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at, indoor, mammal, animal&#10;&#10;Description automatically generated">
            <a:extLst>
              <a:ext uri="{FF2B5EF4-FFF2-40B4-BE49-F238E27FC236}">
                <a16:creationId xmlns:a16="http://schemas.microsoft.com/office/drawing/2014/main" id="{093E266A-BD7F-47C5-B8B4-D398A5CFE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98" y="138645"/>
            <a:ext cx="8449204" cy="2987398"/>
          </a:xfrm>
          <a:prstGeom prst="rect">
            <a:avLst/>
          </a:prstGeom>
        </p:spPr>
      </p:pic>
      <p:pic>
        <p:nvPicPr>
          <p:cNvPr id="19" name="Picture 18" descr="A white cat with its mouth open&#10;&#10;Description automatically generated">
            <a:extLst>
              <a:ext uri="{FF2B5EF4-FFF2-40B4-BE49-F238E27FC236}">
                <a16:creationId xmlns:a16="http://schemas.microsoft.com/office/drawing/2014/main" id="{E784FE65-18B4-44F0-9C39-A23D20B12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398" y="3731958"/>
            <a:ext cx="8449204" cy="289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9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D5F85F-F723-4057-8B73-06B40F336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780" y="0"/>
            <a:ext cx="8873928" cy="3079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7A9424-0015-4FE3-A7E9-2B49AD4A3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90" y="3167858"/>
            <a:ext cx="8122020" cy="36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41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A3D30-500B-43DE-9AC8-1A8CB4D50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30" y="91508"/>
            <a:ext cx="9259940" cy="34249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566560-F369-4778-A196-30E925D26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48" y="3607859"/>
            <a:ext cx="9661981" cy="32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47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22FBA16-617A-4F48-AE62-300C98878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646" y="0"/>
            <a:ext cx="7946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91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CA104E-7986-4CB4-9227-AD4C1EBD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42" y="41810"/>
            <a:ext cx="7094717" cy="3393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8C332-8B3A-4FC9-95FC-9914DCC14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6" y="3541445"/>
            <a:ext cx="7549150" cy="3274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62E15E-1A59-4C4C-9620-F00459E6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929" y="681231"/>
            <a:ext cx="4102145" cy="54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4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7D9C-1FBF-4127-BB2A-2D9297B6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2FB05-23AD-4158-99EC-AAD005808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99" y="2305050"/>
            <a:ext cx="10791825" cy="4400550"/>
          </a:xfrm>
        </p:spPr>
        <p:txBody>
          <a:bodyPr>
            <a:normAutofit/>
          </a:bodyPr>
          <a:lstStyle/>
          <a:p>
            <a:r>
              <a:rPr lang="en-US" dirty="0"/>
              <a:t>Even if you only want one rabbit to also be a pet, get a quality rabbit</a:t>
            </a:r>
          </a:p>
          <a:p>
            <a:pPr lvl="1"/>
            <a:r>
              <a:rPr lang="en-US" dirty="0"/>
              <a:t>just as much to feed</a:t>
            </a:r>
          </a:p>
          <a:p>
            <a:pPr lvl="1"/>
            <a:r>
              <a:rPr lang="en-US" dirty="0"/>
              <a:t>likely better health and temperament</a:t>
            </a:r>
          </a:p>
          <a:p>
            <a:r>
              <a:rPr lang="en-US" dirty="0"/>
              <a:t>Pick a breed you like</a:t>
            </a:r>
          </a:p>
          <a:p>
            <a:pPr lvl="1"/>
            <a:r>
              <a:rPr lang="en-US" dirty="0"/>
              <a:t>SOP and arba.net</a:t>
            </a:r>
          </a:p>
          <a:p>
            <a:r>
              <a:rPr lang="en-US" dirty="0"/>
              <a:t>Smaller isn’t necessarily better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65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C3AE9-6E60-4FDD-8FA5-792D466B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0"/>
            <a:ext cx="3829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2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2D11-155A-42AF-AC90-5FF3FE76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EF0B-FBFE-4284-A640-C1F675331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 cage with pan is best</a:t>
            </a:r>
          </a:p>
          <a:p>
            <a:pPr lvl="1"/>
            <a:r>
              <a:rPr lang="en-US" dirty="0"/>
              <a:t>.75 square feet per pound</a:t>
            </a:r>
          </a:p>
          <a:p>
            <a:pPr lvl="1"/>
            <a:r>
              <a:rPr lang="en-US" dirty="0"/>
              <a:t>1 square foot per pound for breeding</a:t>
            </a:r>
          </a:p>
          <a:p>
            <a:pPr lvl="1"/>
            <a:r>
              <a:rPr lang="en-US" dirty="0"/>
              <a:t>Place out of drafts, ventilation</a:t>
            </a:r>
          </a:p>
          <a:p>
            <a:r>
              <a:rPr lang="en-US" dirty="0"/>
              <a:t>If outside, ventilation and protection from elements</a:t>
            </a:r>
          </a:p>
          <a:p>
            <a:pPr lvl="1"/>
            <a:r>
              <a:rPr lang="en-US" dirty="0"/>
              <a:t>still wire floor</a:t>
            </a:r>
          </a:p>
        </p:txBody>
      </p:sp>
    </p:spTree>
    <p:extLst>
      <p:ext uri="{BB962C8B-B14F-4D97-AF65-F5344CB8AC3E}">
        <p14:creationId xmlns:p14="http://schemas.microsoft.com/office/powerpoint/2010/main" val="140402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cage&#10;&#10;Description automatically generated">
            <a:extLst>
              <a:ext uri="{FF2B5EF4-FFF2-40B4-BE49-F238E27FC236}">
                <a16:creationId xmlns:a16="http://schemas.microsoft.com/office/drawing/2014/main" id="{7FEE3F0D-F527-4AC1-9691-8B64F05E54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78" r="-1" b="1263"/>
          <a:stretch/>
        </p:blipFill>
        <p:spPr>
          <a:xfrm>
            <a:off x="1" y="23380"/>
            <a:ext cx="3832766" cy="3244749"/>
          </a:xfrm>
          <a:prstGeom prst="rect">
            <a:avLst/>
          </a:prstGeom>
        </p:spPr>
      </p:pic>
      <p:pic>
        <p:nvPicPr>
          <p:cNvPr id="5" name="Picture 4" descr="A close up of a cage&#10;&#10;Description automatically generated">
            <a:extLst>
              <a:ext uri="{FF2B5EF4-FFF2-40B4-BE49-F238E27FC236}">
                <a16:creationId xmlns:a16="http://schemas.microsoft.com/office/drawing/2014/main" id="{D67B798A-6696-4182-B473-8114508D3E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83" r="-2" b="-2"/>
          <a:stretch/>
        </p:blipFill>
        <p:spPr>
          <a:xfrm>
            <a:off x="3634146" y="350512"/>
            <a:ext cx="3832766" cy="3239351"/>
          </a:xfrm>
          <a:prstGeom prst="rect">
            <a:avLst/>
          </a:prstGeom>
        </p:spPr>
      </p:pic>
      <p:pic>
        <p:nvPicPr>
          <p:cNvPr id="9" name="Picture 8" descr="A close up of a cage&#10;&#10;Description automatically generated">
            <a:extLst>
              <a:ext uri="{FF2B5EF4-FFF2-40B4-BE49-F238E27FC236}">
                <a16:creationId xmlns:a16="http://schemas.microsoft.com/office/drawing/2014/main" id="{A18B04C7-DEC2-4C89-A05B-3DD934490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2"/>
          <a:stretch/>
        </p:blipFill>
        <p:spPr>
          <a:xfrm>
            <a:off x="132080" y="3589863"/>
            <a:ext cx="3700671" cy="3132953"/>
          </a:xfrm>
          <a:prstGeom prst="rect">
            <a:avLst/>
          </a:prstGeom>
        </p:spPr>
      </p:pic>
      <p:pic>
        <p:nvPicPr>
          <p:cNvPr id="3" name="Picture 2" descr="A close up of a cage&#10;&#10;Description automatically generated">
            <a:extLst>
              <a:ext uri="{FF2B5EF4-FFF2-40B4-BE49-F238E27FC236}">
                <a16:creationId xmlns:a16="http://schemas.microsoft.com/office/drawing/2014/main" id="{432B3077-BAA7-4570-9E1D-14893C44AC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07" r="-2" b="6700"/>
          <a:stretch/>
        </p:blipFill>
        <p:spPr>
          <a:xfrm>
            <a:off x="4306094" y="3589863"/>
            <a:ext cx="3628865" cy="3080592"/>
          </a:xfrm>
          <a:prstGeom prst="rect">
            <a:avLst/>
          </a:prstGeom>
        </p:spPr>
      </p:pic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F6803AF2-74B0-4FFF-B0D8-A30492C4B3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34" r="-1" b="-1"/>
          <a:stretch/>
        </p:blipFill>
        <p:spPr>
          <a:xfrm>
            <a:off x="8046372" y="381508"/>
            <a:ext cx="3414108" cy="583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69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0E24C-56BB-4087-B867-17124F0A5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dirty="0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7EF7F-D83E-4D09-96DB-F31DFF34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333625"/>
            <a:ext cx="5925310" cy="4270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dirty="0"/>
              <a:t>feed bowl</a:t>
            </a:r>
          </a:p>
          <a:p>
            <a:pPr lvl="1">
              <a:lnSpc>
                <a:spcPct val="90000"/>
              </a:lnSpc>
            </a:pPr>
            <a:r>
              <a:rPr lang="en-US" sz="3500" dirty="0"/>
              <a:t>attaches to side or heavy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water bottle or bowl</a:t>
            </a:r>
          </a:p>
          <a:p>
            <a:pPr>
              <a:lnSpc>
                <a:spcPct val="90000"/>
              </a:lnSpc>
            </a:pPr>
            <a:r>
              <a:rPr lang="en-US" sz="3500" dirty="0"/>
              <a:t>toys</a:t>
            </a:r>
          </a:p>
          <a:p>
            <a:pPr lvl="1">
              <a:lnSpc>
                <a:spcPct val="90000"/>
              </a:lnSpc>
            </a:pPr>
            <a:r>
              <a:rPr lang="en-US" sz="3500" dirty="0"/>
              <a:t>paper towel rolls, whiffle balls, wood blocks, safe sticks, cat toys with bells</a:t>
            </a:r>
          </a:p>
          <a:p>
            <a:pPr>
              <a:lnSpc>
                <a:spcPct val="90000"/>
              </a:lnSpc>
            </a:pPr>
            <a:endParaRPr lang="en-US" sz="2700" dirty="0"/>
          </a:p>
        </p:txBody>
      </p:sp>
      <p:pic>
        <p:nvPicPr>
          <p:cNvPr id="5" name="Picture 4" descr="A white tub sitting next to a tiled wall&#10;&#10;Description automatically generated">
            <a:extLst>
              <a:ext uri="{FF2B5EF4-FFF2-40B4-BE49-F238E27FC236}">
                <a16:creationId xmlns:a16="http://schemas.microsoft.com/office/drawing/2014/main" id="{B6EEA7E8-E9E7-453D-A8BE-E3139785A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36" b="1"/>
          <a:stretch/>
        </p:blipFill>
        <p:spPr>
          <a:xfrm>
            <a:off x="7534654" y="10"/>
            <a:ext cx="465734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7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8899-7CAE-432A-9D4E-FC826E65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964692"/>
            <a:ext cx="3840480" cy="1188720"/>
          </a:xfrm>
        </p:spPr>
        <p:txBody>
          <a:bodyPr>
            <a:normAutofit/>
          </a:bodyPr>
          <a:lstStyle/>
          <a:p>
            <a:r>
              <a:rPr lang="en-US" dirty="0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D2C4-83C6-495E-AF02-F562E6899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286000"/>
            <a:ext cx="3964802" cy="44399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carrier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not use cat carrier</a:t>
            </a:r>
          </a:p>
          <a:p>
            <a:pPr>
              <a:lnSpc>
                <a:spcPct val="90000"/>
              </a:lnSpc>
            </a:pPr>
            <a:r>
              <a:rPr lang="en-US" dirty="0"/>
              <a:t>bedding for cage and carrier pans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pine shavings, pine pellets, puppy pads</a:t>
            </a:r>
          </a:p>
          <a:p>
            <a:pPr>
              <a:lnSpc>
                <a:spcPct val="90000"/>
              </a:lnSpc>
            </a:pPr>
            <a:r>
              <a:rPr lang="en-US" dirty="0"/>
              <a:t>nail clippers</a:t>
            </a:r>
          </a:p>
          <a:p>
            <a:pPr>
              <a:lnSpc>
                <a:spcPct val="90000"/>
              </a:lnSpc>
            </a:pPr>
            <a:r>
              <a:rPr lang="en-US" dirty="0"/>
              <a:t>brush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A6A8C2-8B3A-4AD3-AFCC-F1D3F1F02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4182" y="964692"/>
            <a:ext cx="6885432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F64937-39B5-4AB3-A2EF-EA689BA60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7802" y="1128683"/>
            <a:ext cx="6558192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close up of a cage&#10;&#10;Description automatically generated">
            <a:extLst>
              <a:ext uri="{FF2B5EF4-FFF2-40B4-BE49-F238E27FC236}">
                <a16:creationId xmlns:a16="http://schemas.microsoft.com/office/drawing/2014/main" id="{69B2115F-D5AC-401E-B4BC-50A15992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608" t="14861" r="1608" b="20001"/>
          <a:stretch/>
        </p:blipFill>
        <p:spPr>
          <a:xfrm>
            <a:off x="4814544" y="1402080"/>
            <a:ext cx="6198896" cy="415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9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248D-F188-4F9E-AE72-D73CA7D9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1252E-EE6D-4FC0-B3EF-CBED330C7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286000"/>
            <a:ext cx="11163299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Fresh is important (not over two months old)</a:t>
            </a:r>
          </a:p>
          <a:p>
            <a:r>
              <a:rPr lang="en-US" dirty="0"/>
              <a:t>15-18% protein</a:t>
            </a:r>
          </a:p>
          <a:p>
            <a:r>
              <a:rPr lang="en-US" dirty="0"/>
              <a:t>no corn in ingredients</a:t>
            </a:r>
          </a:p>
          <a:p>
            <a:r>
              <a:rPr lang="en-US" dirty="0"/>
              <a:t>only pellets</a:t>
            </a:r>
          </a:p>
          <a:p>
            <a:pPr lvl="1"/>
            <a:r>
              <a:rPr lang="en-US" dirty="0"/>
              <a:t>no junk</a:t>
            </a:r>
          </a:p>
          <a:p>
            <a:r>
              <a:rPr lang="en-US" dirty="0"/>
              <a:t>grass hay good, but not necessary</a:t>
            </a:r>
          </a:p>
          <a:p>
            <a:r>
              <a:rPr lang="en-US" dirty="0"/>
              <a:t>careful with treats (over six months)</a:t>
            </a:r>
          </a:p>
          <a:p>
            <a:pPr lvl="1"/>
            <a:r>
              <a:rPr lang="en-US" dirty="0"/>
              <a:t>dandelion leaves, raw sweet potato, sliver of banana</a:t>
            </a:r>
          </a:p>
        </p:txBody>
      </p:sp>
      <p:pic>
        <p:nvPicPr>
          <p:cNvPr id="5" name="Picture 4" descr="A close up of a coral&#10;&#10;Description automatically generated">
            <a:extLst>
              <a:ext uri="{FF2B5EF4-FFF2-40B4-BE49-F238E27FC236}">
                <a16:creationId xmlns:a16="http://schemas.microsoft.com/office/drawing/2014/main" id="{679E6167-0CBE-4E29-B471-607E83B3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738" y="2841342"/>
            <a:ext cx="4586288" cy="305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2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467F-3B09-468B-ABBC-80CD95DAB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2B58-01F0-4D6B-9C24-8F0C930BC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49" y="2343149"/>
            <a:ext cx="10544175" cy="4352925"/>
          </a:xfrm>
        </p:spPr>
        <p:txBody>
          <a:bodyPr/>
          <a:lstStyle/>
          <a:p>
            <a:r>
              <a:rPr lang="en-US" dirty="0"/>
              <a:t>Clean cage once a week MINIMUM </a:t>
            </a:r>
          </a:p>
          <a:p>
            <a:pPr lvl="1"/>
            <a:r>
              <a:rPr lang="en-US" dirty="0"/>
              <a:t>Ammonia will kill rabbits</a:t>
            </a:r>
          </a:p>
          <a:p>
            <a:r>
              <a:rPr lang="en-US" dirty="0"/>
              <a:t>Trim nails monthly or as needed</a:t>
            </a:r>
          </a:p>
          <a:p>
            <a:r>
              <a:rPr lang="en-US" dirty="0"/>
              <a:t>Brush when needed</a:t>
            </a:r>
          </a:p>
          <a:p>
            <a:r>
              <a:rPr lang="en-US" dirty="0"/>
              <a:t>Feed at the same time daily</a:t>
            </a:r>
          </a:p>
          <a:p>
            <a:pPr lvl="1"/>
            <a:r>
              <a:rPr lang="en-US" dirty="0"/>
              <a:t>1 oz per pound of rabbit to start</a:t>
            </a:r>
          </a:p>
          <a:p>
            <a:r>
              <a:rPr lang="en-US" dirty="0"/>
              <a:t>Constant FRESH water</a:t>
            </a:r>
          </a:p>
        </p:txBody>
      </p:sp>
    </p:spTree>
    <p:extLst>
      <p:ext uri="{BB962C8B-B14F-4D97-AF65-F5344CB8AC3E}">
        <p14:creationId xmlns:p14="http://schemas.microsoft.com/office/powerpoint/2010/main" val="15511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E3EC5-1BAA-442F-9E96-0C178ECD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267F-5F1A-4A9B-9D8D-3A1E350D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reputable breeder</a:t>
            </a:r>
          </a:p>
          <a:p>
            <a:r>
              <a:rPr lang="en-US" dirty="0"/>
              <a:t>General health check</a:t>
            </a:r>
          </a:p>
          <a:p>
            <a:pPr lvl="1"/>
            <a:r>
              <a:rPr lang="en-US" dirty="0"/>
              <a:t>bright, clear eye</a:t>
            </a:r>
          </a:p>
          <a:p>
            <a:pPr lvl="1"/>
            <a:r>
              <a:rPr lang="en-US" dirty="0"/>
              <a:t>dry nose, no matting</a:t>
            </a:r>
          </a:p>
          <a:p>
            <a:pPr lvl="1"/>
            <a:r>
              <a:rPr lang="en-US" dirty="0"/>
              <a:t>clean bottom and vent area</a:t>
            </a:r>
          </a:p>
          <a:p>
            <a:pPr lvl="1"/>
            <a:r>
              <a:rPr lang="en-US" dirty="0"/>
              <a:t>clean fur (no stains), no bald patches</a:t>
            </a:r>
          </a:p>
        </p:txBody>
      </p:sp>
    </p:spTree>
    <p:extLst>
      <p:ext uri="{BB962C8B-B14F-4D97-AF65-F5344CB8AC3E}">
        <p14:creationId xmlns:p14="http://schemas.microsoft.com/office/powerpoint/2010/main" val="45366574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261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Gill Sans MT</vt:lpstr>
      <vt:lpstr>Parcel</vt:lpstr>
      <vt:lpstr>Selecting and Caring For Rabbits</vt:lpstr>
      <vt:lpstr>The Basics</vt:lpstr>
      <vt:lpstr>Supplies</vt:lpstr>
      <vt:lpstr>PowerPoint Presentation</vt:lpstr>
      <vt:lpstr>Supplies</vt:lpstr>
      <vt:lpstr>Supplies</vt:lpstr>
      <vt:lpstr>Feed</vt:lpstr>
      <vt:lpstr>General Care</vt:lpstr>
      <vt:lpstr>Selecting</vt:lpstr>
      <vt:lpstr>Posing</vt:lpstr>
      <vt:lpstr>Posing</vt:lpstr>
      <vt:lpstr>Top View</vt:lpstr>
      <vt:lpstr>Topline</vt:lpstr>
      <vt:lpstr>Hindquarters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and Caring For Rabbits</dc:title>
  <dc:creator>Carly</dc:creator>
  <cp:lastModifiedBy>Carly</cp:lastModifiedBy>
  <cp:revision>4</cp:revision>
  <dcterms:created xsi:type="dcterms:W3CDTF">2020-03-11T20:58:16Z</dcterms:created>
  <dcterms:modified xsi:type="dcterms:W3CDTF">2020-03-11T21:20:43Z</dcterms:modified>
</cp:coreProperties>
</file>